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2915816" y="3356992"/>
            <a:ext cx="3024336" cy="3174603"/>
            <a:chOff x="3059832" y="3068960"/>
            <a:chExt cx="3373536" cy="3390627"/>
          </a:xfrm>
        </p:grpSpPr>
        <p:pic>
          <p:nvPicPr>
            <p:cNvPr id="10" name="Рисунок 1" descr="1.pn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275856" y="3573016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2" descr="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24128" y="371703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3" descr="3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76056" y="3068960"/>
              <a:ext cx="463266" cy="44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4" descr="4.png"/>
            <p:cNvPicPr>
              <a:picLocks noChangeAspect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067944" y="3068960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5" descr="5.pn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940152" y="4581128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6" descr="6.png"/>
            <p:cNvPicPr>
              <a:picLocks noChangeAspect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059832" y="443711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Рисунок 16" descr="95181562_large_3.png"/>
            <p:cNvPicPr>
              <a:picLocks noChangeAspect="1"/>
            </p:cNvPicPr>
            <p:nvPr userDrawn="1"/>
          </p:nvPicPr>
          <p:blipFill>
            <a:blip r:embed="rId8" cstate="screen"/>
            <a:stretch>
              <a:fillRect/>
            </a:stretch>
          </p:blipFill>
          <p:spPr>
            <a:xfrm>
              <a:off x="3491880" y="3789040"/>
              <a:ext cx="2670547" cy="2670547"/>
            </a:xfrm>
            <a:prstGeom prst="rect">
              <a:avLst/>
            </a:prstGeom>
          </p:spPr>
        </p:pic>
      </p:grpSp>
      <p:pic>
        <p:nvPicPr>
          <p:cNvPr id="1026" name="Picture 2" descr="D:\Лидия\шаблоны\Авторские шаблоны\мои блёстки\Безимени-4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0"/>
            <a:ext cx="4332287" cy="6858000"/>
          </a:xfrm>
          <a:prstGeom prst="rect">
            <a:avLst/>
          </a:prstGeom>
          <a:noFill/>
        </p:spPr>
      </p:pic>
      <p:pic>
        <p:nvPicPr>
          <p:cNvPr id="18" name="Picture 2" descr="D:\Лидия\шаблоны\Авторские шаблоны\мои блёстки\Безимени-4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4811711" y="0"/>
            <a:ext cx="4332287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 userDrawn="1"/>
        </p:nvGrpSpPr>
        <p:grpSpPr>
          <a:xfrm>
            <a:off x="2915816" y="3356992"/>
            <a:ext cx="3024336" cy="3174603"/>
            <a:chOff x="3059832" y="3068960"/>
            <a:chExt cx="3373536" cy="3390627"/>
          </a:xfrm>
        </p:grpSpPr>
        <p:pic>
          <p:nvPicPr>
            <p:cNvPr id="12" name="Рисунок 1" descr="1.pn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3275856" y="3573016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2" descr="2.pn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724128" y="371703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3" descr="3.png"/>
            <p:cNvPicPr>
              <a:picLocks noChangeAspect="1"/>
            </p:cNvPicPr>
            <p:nvPr userDrawn="1"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5076056" y="3068960"/>
              <a:ext cx="463266" cy="44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Рисунок 4" descr="4.pn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4067944" y="3068960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Рисунок 5" descr="5.png"/>
            <p:cNvPicPr>
              <a:picLocks noChangeAspect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5940152" y="4581128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Рисунок 6" descr="6.pn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3059832" y="443711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22" descr="95181562_large_3.png"/>
            <p:cNvPicPr>
              <a:picLocks noChangeAspect="1"/>
            </p:cNvPicPr>
            <p:nvPr userDrawn="1"/>
          </p:nvPicPr>
          <p:blipFill>
            <a:blip r:embed="rId19" cstate="screen"/>
            <a:stretch>
              <a:fillRect/>
            </a:stretch>
          </p:blipFill>
          <p:spPr>
            <a:xfrm>
              <a:off x="3491880" y="3789040"/>
              <a:ext cx="2670547" cy="2670547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13"/>
          <p:cNvGrpSpPr/>
          <p:nvPr userDrawn="1"/>
        </p:nvGrpSpPr>
        <p:grpSpPr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0;&#1075;&#1088;&#1072;%20&#1086;&#1087;&#1088;&#1077;&#1076;&#1077;&#1083;&#1080;%20&#1084;&#1077;&#1089;&#1090;&#1086;%20&#1076;&#1083;&#1103;%20&#1087;&#1088;&#1077;&#1076;&#1084;&#1077;&#1090;&#1072;\&#1085;&#1072;&#1095;&#1072;&#1083;&#1086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0;&#1075;&#1088;&#1072;%20&#1086;&#1087;&#1088;&#1077;&#1076;&#1077;&#1083;&#1080;%20&#1084;&#1077;&#1089;&#1090;&#1086;%20&#1076;&#1083;&#1103;%20&#1087;&#1088;&#1077;&#1076;&#1084;&#1077;&#1090;&#1072;\&#1089;&#1090;&#1086;&#1083;.mp3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32.png"/><Relationship Id="rId3" Type="http://schemas.openxmlformats.org/officeDocument/2006/relationships/image" Target="../media/image12.jpeg"/><Relationship Id="rId7" Type="http://schemas.openxmlformats.org/officeDocument/2006/relationships/image" Target="../media/image28.jpe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0;&#1075;&#1088;&#1072;%20&#1086;&#1087;&#1088;&#1077;&#1076;&#1077;&#1083;&#1080;%20&#1084;&#1077;&#1089;&#1090;&#1086;%20&#1076;&#1083;&#1103;%20&#1087;&#1088;&#1077;&#1076;&#1084;&#1077;&#1090;&#1072;\&#1087;&#1086;&#1083;&#1082;&#1072;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image" Target="../media/image29.jpe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5.wdp"/><Relationship Id="rId18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12" Type="http://schemas.openxmlformats.org/officeDocument/2006/relationships/image" Target="../media/image40.png"/><Relationship Id="rId1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6" Type="http://schemas.microsoft.com/office/2007/relationships/hdphoto" Target="../media/hdphoto6.wdp"/><Relationship Id="rId1" Type="http://schemas.openxmlformats.org/officeDocument/2006/relationships/audio" Target="file:///G:\&#1080;&#1075;&#1088;&#1072;%20&#1086;&#1087;&#1088;&#1077;&#1076;&#1077;&#1083;&#1080;%20&#1084;&#1077;&#1089;&#1090;&#1086;%20&#1076;&#1083;&#1103;%20&#1087;&#1088;&#1077;&#1076;&#1084;&#1077;&#1090;&#1072;\&#1096;&#1082;&#1072;&#1092;.mp3" TargetMode="External"/><Relationship Id="rId6" Type="http://schemas.openxmlformats.org/officeDocument/2006/relationships/image" Target="../media/image36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19" Type="http://schemas.openxmlformats.org/officeDocument/2006/relationships/image" Target="../media/image45.png"/><Relationship Id="rId4" Type="http://schemas.openxmlformats.org/officeDocument/2006/relationships/image" Target="../media/image35.png"/><Relationship Id="rId9" Type="http://schemas.microsoft.com/office/2007/relationships/hdphoto" Target="../media/hdphoto3.wdp"/><Relationship Id="rId1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microsoft.com/office/2007/relationships/hdphoto" Target="../media/hdphoto7.wdp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0;&#1075;&#1088;&#1072;%20&#1086;&#1087;&#1088;&#1077;&#1076;&#1077;&#1083;&#1080;%20&#1084;&#1077;&#1089;&#1090;&#1086;%20&#1076;&#1083;&#1103;%20&#1087;&#1088;&#1077;&#1076;&#1084;&#1077;&#1090;&#1072;\&#1076;&#1086;&#1088;&#1086;&#1075;&#1072;.mp3" TargetMode="External"/><Relationship Id="rId6" Type="http://schemas.openxmlformats.org/officeDocument/2006/relationships/image" Target="../media/image49.png"/><Relationship Id="rId11" Type="http://schemas.openxmlformats.org/officeDocument/2006/relationships/image" Target="../media/image29.jpeg"/><Relationship Id="rId5" Type="http://schemas.openxmlformats.org/officeDocument/2006/relationships/image" Target="../media/image48.png"/><Relationship Id="rId10" Type="http://schemas.openxmlformats.org/officeDocument/2006/relationships/image" Target="../media/image26.jpe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0;&#1075;&#1088;&#1072;%20&#1086;&#1087;&#1088;&#1077;&#1076;&#1077;&#1083;&#1080;%20&#1084;&#1077;&#1089;&#1090;&#1086;%20&#1076;&#1083;&#1103;%20&#1087;&#1088;&#1077;&#1076;&#1084;&#1077;&#1090;&#1072;\&#1084;&#1086;&#1083;&#1086;&#1076;&#1077;&#1094;.mp3" TargetMode="Externa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2"/>
          <p:cNvGrpSpPr/>
          <p:nvPr/>
        </p:nvGrpSpPr>
        <p:grpSpPr>
          <a:xfrm>
            <a:off x="827584" y="404664"/>
            <a:ext cx="7560840" cy="3945924"/>
            <a:chOff x="1115616" y="2132856"/>
            <a:chExt cx="7268660" cy="83187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32856"/>
              <a:ext cx="7165477" cy="5385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Интерактивная дидактическая игра</a:t>
              </a: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«Определи место для предмета»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38644" y="7142445"/>
              <a:ext cx="6645632" cy="3309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Филиных Татьяна Вячеславовна </a:t>
              </a: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Воспитатель МБДОУ детский сад №3 «Колокольчик»</a:t>
              </a: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Дивеевского района Нижегородской  </a:t>
              </a:r>
              <a:r>
                <a:rPr lang="ru-RU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области</a:t>
              </a:r>
            </a:p>
            <a:p>
              <a:pPr algn="ct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2022г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0392" y="5877272"/>
            <a:ext cx="720080" cy="68237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2"/>
          <p:cNvGrpSpPr/>
          <p:nvPr/>
        </p:nvGrpSpPr>
        <p:grpSpPr>
          <a:xfrm>
            <a:off x="323528" y="888102"/>
            <a:ext cx="8820472" cy="3170099"/>
            <a:chOff x="631039" y="3152030"/>
            <a:chExt cx="8168589" cy="668313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31039" y="3152030"/>
              <a:ext cx="8168589" cy="6683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000" b="1" u="sng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Monotype Corsiva" pitchFamily="66" charset="0"/>
                </a:rPr>
                <a:t>Цель: </a:t>
              </a: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Monotype Corsiva" pitchFamily="66" charset="0"/>
                </a:rPr>
                <a:t>закреплять умение  группировать  предметы  по способу использования (правильно определять функцию предмета), понимать назначение предметов, необходимых для жизни человека.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38644" y="7142445"/>
              <a:ext cx="6645632" cy="973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0392" y="5877272"/>
            <a:ext cx="720080" cy="68237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510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cc6b737359488ca52eaff7fda4caf0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EDEB"/>
              </a:clrFrom>
              <a:clrTo>
                <a:srgbClr val="F5E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980728"/>
            <a:ext cx="3816424" cy="3816424"/>
          </a:xfrm>
          <a:prstGeom prst="rect">
            <a:avLst/>
          </a:prstGeom>
        </p:spPr>
      </p:pic>
      <p:pic>
        <p:nvPicPr>
          <p:cNvPr id="3" name="Рисунок 2" descr="4-47617_download-clip-art-freeuse-stock-fototapete-zweig-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37112"/>
            <a:ext cx="3050704" cy="1588400"/>
          </a:xfrm>
          <a:prstGeom prst="rect">
            <a:avLst/>
          </a:prstGeom>
        </p:spPr>
      </p:pic>
      <p:pic>
        <p:nvPicPr>
          <p:cNvPr id="4" name="Рисунок 3" descr="cabinet_open_storage_empt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692696"/>
            <a:ext cx="2402203" cy="278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c36d44fce70a5e675c82e1aac0ed8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764704"/>
            <a:ext cx="2438400" cy="2438400"/>
          </a:xfrm>
          <a:prstGeom prst="rect">
            <a:avLst/>
          </a:prstGeom>
        </p:spPr>
      </p:pic>
      <p:pic>
        <p:nvPicPr>
          <p:cNvPr id="6" name="Рисунок 5" descr="489d2190b37c9b7ce7b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4797152"/>
            <a:ext cx="3744416" cy="1030962"/>
          </a:xfrm>
          <a:prstGeom prst="rect">
            <a:avLst/>
          </a:prstGeom>
        </p:spPr>
      </p:pic>
      <p:pic>
        <p:nvPicPr>
          <p:cNvPr id="7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468544" y="3284984"/>
            <a:ext cx="304800" cy="30480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5949280"/>
            <a:ext cx="648072" cy="68237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424863" cy="165576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9750" y="2204864"/>
            <a:ext cx="7993063" cy="4159388"/>
            <a:chOff x="539750" y="1344094"/>
            <a:chExt cx="7993063" cy="521200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27418"/>
              <a:chOff x="539552" y="-815361"/>
              <a:chExt cx="7992888" cy="565951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9552" y="-815361"/>
                <a:ext cx="7992888" cy="578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6"/>
              <a:ext cx="184731" cy="46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9" name="Рисунок 8" descr="4-47617_download-clip-art-freeuse-stock-fototapete-zweig-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340768"/>
            <a:ext cx="5401798" cy="2812536"/>
          </a:xfrm>
          <a:prstGeom prst="rect">
            <a:avLst/>
          </a:prstGeom>
        </p:spPr>
      </p:pic>
      <p:pic>
        <p:nvPicPr>
          <p:cNvPr id="10" name="тарелка" descr="352_origin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62" b="11514"/>
          <a:stretch>
            <a:fillRect/>
          </a:stretch>
        </p:blipFill>
        <p:spPr>
          <a:xfrm>
            <a:off x="2843808" y="5661248"/>
            <a:ext cx="1872208" cy="893962"/>
          </a:xfrm>
          <a:prstGeom prst="rect">
            <a:avLst/>
          </a:prstGeom>
        </p:spPr>
      </p:pic>
      <p:pic>
        <p:nvPicPr>
          <p:cNvPr id="11" name="машинка" descr="453da97d479034c8393f62185cd4ddc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5373216"/>
            <a:ext cx="1527592" cy="1096698"/>
          </a:xfrm>
          <a:prstGeom prst="rect">
            <a:avLst/>
          </a:prstGeom>
        </p:spPr>
      </p:pic>
      <p:pic>
        <p:nvPicPr>
          <p:cNvPr id="12" name="мишка" descr="e792b55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1" r="10115"/>
          <a:stretch>
            <a:fillRect/>
          </a:stretch>
        </p:blipFill>
        <p:spPr>
          <a:xfrm>
            <a:off x="1619672" y="4797152"/>
            <a:ext cx="1296144" cy="1612838"/>
          </a:xfrm>
          <a:prstGeom prst="rect">
            <a:avLst/>
          </a:prstGeom>
          <a:ln>
            <a:noFill/>
          </a:ln>
        </p:spPr>
      </p:pic>
      <p:pic>
        <p:nvPicPr>
          <p:cNvPr id="16" name="чайник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4653136"/>
            <a:ext cx="1296144" cy="1430228"/>
          </a:xfrm>
          <a:prstGeom prst="rect">
            <a:avLst/>
          </a:prstGeom>
        </p:spPr>
      </p:pic>
      <p:pic>
        <p:nvPicPr>
          <p:cNvPr id="17" name="чашка" descr="ga-red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26" b="15790"/>
          <a:stretch>
            <a:fillRect/>
          </a:stretch>
        </p:blipFill>
        <p:spPr>
          <a:xfrm>
            <a:off x="251520" y="5013176"/>
            <a:ext cx="1368152" cy="1008112"/>
          </a:xfrm>
          <a:prstGeom prst="rect">
            <a:avLst/>
          </a:prstGeom>
        </p:spPr>
      </p:pic>
      <p:pic>
        <p:nvPicPr>
          <p:cNvPr id="18" name="ложка" descr="pngtree-beautiful-cartoon-blue-spoon-image_1221868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5301208"/>
            <a:ext cx="1103784" cy="1103784"/>
          </a:xfrm>
          <a:prstGeom prst="rect">
            <a:avLst/>
          </a:prstGeom>
        </p:spPr>
      </p:pic>
      <p:pic>
        <p:nvPicPr>
          <p:cNvPr id="19" name="носки" descr="hello_html_m7daeb67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948" b="15439"/>
          <a:stretch>
            <a:fillRect/>
          </a:stretch>
        </p:blipFill>
        <p:spPr>
          <a:xfrm>
            <a:off x="7524328" y="3212976"/>
            <a:ext cx="1220223" cy="1080120"/>
          </a:xfrm>
          <a:prstGeom prst="rect">
            <a:avLst/>
          </a:prstGeom>
        </p:spPr>
      </p:pic>
      <p:pic>
        <p:nvPicPr>
          <p:cNvPr id="20" name="мяч" descr="a89a00e4049899df9d4ee7cbab8ee1a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520" y="3645024"/>
            <a:ext cx="1187624" cy="1190174"/>
          </a:xfrm>
          <a:prstGeom prst="rect">
            <a:avLst/>
          </a:prstGeom>
        </p:spPr>
      </p:pic>
      <p:pic>
        <p:nvPicPr>
          <p:cNvPr id="21" name="сто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9468544" y="3284984"/>
            <a:ext cx="304800" cy="304800"/>
          </a:xfrm>
          <a:prstGeom prst="rect">
            <a:avLst/>
          </a:prstGeom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316416" y="6209305"/>
            <a:ext cx="574872" cy="56178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7.76133E-6 C 0.00313 -0.01202 0.00209 -0.02474 0.00452 -0.03676 C 0.0099 -0.0629 0.01806 -0.08787 0.02154 -0.1147 C 0.02206 -0.17344 0.0231 -0.23219 0.0231 -0.29093 C 0.0231 -0.34342 0.02258 -0.39615 0.02154 -0.44865 C 0.02084 -0.48357 0.00105 -0.50439 -0.01232 -0.53075 C -0.02204 -0.54995 -0.03107 -0.56105 -0.04773 -0.5696 C -0.05034 -0.57238 -0.0526 -0.57562 -0.05537 -0.57793 C -0.05676 -0.57909 -0.05867 -0.57886 -0.06006 -0.58001 C -0.0651 -0.58441 -0.06944 -0.59111 -0.07534 -0.59435 C -0.08523 -0.5999 -0.09687 -0.59736 -0.10763 -0.59828 C -0.18263 -0.5888 -0.15069 -0.59157 -0.20312 -0.58811 C -0.21023 -0.58556 -0.21492 -0.57909 -0.22152 -0.57585 C -0.22812 -0.57261 -0.23784 -0.57099 -0.24461 -0.5696 C -0.25312 -0.5622 -0.25711 -0.55735 -0.26162 -0.54509 " pathEditMode="relative" ptsTypes="ffffffffffffffA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0.06637 C -0.02517 -0.07955 -0.02517 -0.08348 -0.02899 -0.09829 C -0.03003 -0.11124 -0.03316 -0.12257 -0.03507 -0.13552 C -0.03697 -0.15078 -0.03663 -0.16558 -0.04566 -0.17669 C -0.04861 -0.18917 -0.05121 -0.20027 -0.05468 -0.2123 C -0.05538 -0.21484 -0.05572 -0.21739 -0.05625 -0.22016 C -0.05711 -0.2241 -0.0592 -0.23196 -0.0592 -0.23173 C -0.06093 -0.25115 -0.06579 -0.26202 -0.06979 -0.27937 C -0.07152 -0.2981 -0.07187 -0.31845 -0.08055 -0.33418 C -0.08142 -0.37396 -0.08003 -0.38691 -0.08802 -0.41697 C -0.0901 -0.43732 -0.09218 -0.4586 -0.09704 -0.47803 C -0.09618 -0.50254 -0.09965 -0.52382 -0.08645 -0.54116 C -0.08333 -0.55249 -0.08038 -0.55111 -0.07135 -0.54903 C -0.06614 -0.54671 -0.06788 -0.54833 -0.06527 -0.54509 " pathEditMode="relative" rAng="0" ptsTypes="fffffffffffffA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-0.01249 C 0.04548 -0.02776 0.03958 -0.04163 0.03559 -0.05759 C 0.03489 -0.0599 0.03507 -0.06291 0.03403 -0.06568 C 0.03194 -0.07054 0.02639 -0.07979 0.02639 -0.07956 C 0.02274 -0.09413 0.02778 -0.07679 0.02031 -0.09413 C 0.0184 -0.09876 0.01736 -0.10384 0.01562 -0.10847 C 0.01302 -0.12258 0.00607 -0.14085 0.00017 -0.15357 C -0.01875 -0.26642 -0.03143 -0.40542 0.00955 -0.51226 C 0.01111 -0.52082 0.01562 -0.53608 0.02031 -0.54302 C 0.02326 -0.54741 0.02708 -0.55042 0.02951 -0.55528 C 0.03055 -0.55736 0.03107 -0.56013 0.03264 -0.56152 C 0.03437 -0.56314 0.03663 -0.56268 0.03871 -0.56337 C 0.04201 -0.56684 0.05069 -0.57332 0.04791 -0.58187 C 0.04653 -0.58604 0.04166 -0.5858 0.03871 -0.58812 C 0.0283 -0.59598 0.02396 -0.59806 0.01406 -0.60454 C 0.01302 -0.60662 0.01094 -0.61055 0.01094 -0.61032 " pathEditMode="relative" rAng="0" ptsTypes="fffffffffffffffA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2 -0.00508 C 0.0309 -0.01133 0.02812 -0.0178 0.02465 -0.02359 C 0.02152 -0.0289 0.01389 -0.03792 0.01389 -0.03769 C 0.01284 -0.0407 0.01232 -0.04371 0.01093 -0.04602 C 0.00972 -0.04787 0.00642 -0.04764 0.00625 -0.05018 C 0.00399 -0.08117 0.01163 -0.11054 0.02014 -0.13829 C 0.02135 -0.15009 0.02239 -0.15841 0.02621 -0.16905 C 0.02899 -0.19056 0.03489 -0.21184 0.0401 -0.23265 C 0.04253 -0.2426 0.04184 -0.25231 0.04618 -0.26133 C 0.05069 -0.28445 0.0559 -0.30828 0.06163 -0.33094 C 0.06475 -0.34297 0.06562 -0.35499 0.07083 -0.36586 C 0.07239 -0.37396 0.07343 -0.37927 0.07708 -0.38621 C 0.07934 -0.39546 0.08333 -0.40402 0.08628 -0.41304 C 0.08698 -0.41489 0.08732 -0.41697 0.08784 -0.41905 C 0.08837 -0.42183 0.08854 -0.42483 0.08941 -0.42738 C 0.09288 -0.43848 0.09791 -0.44912 0.10156 -0.45999 C 0.10833 -0.4808 0.10104 -0.46554 0.10781 -0.47849 C 0.11284 -0.50508 0.10555 -0.47109 0.1125 -0.49283 C 0.11337 -0.49537 0.11267 -0.49884 0.11389 -0.50115 C 0.11493 -0.50323 0.11701 -0.5037 0.11857 -0.50508 C 0.12066 -0.51572 0.12413 -0.51965 0.12934 -0.52775 C 0.13611 -0.53839 0.13489 -0.54347 0.14479 -0.55226 C 0.15191 -0.56729 0.15868 -0.56683 0.17083 -0.56868 C 0.18715 -0.57423 0.18767 -0.57678 0.20468 -0.57678 " pathEditMode="relative" rAng="0" ptsTypes="fffffffffffffffffffffffA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36d44fce70a5e675c82e1aac0ed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1888" y="538808"/>
            <a:ext cx="4114328" cy="4114328"/>
          </a:xfrm>
          <a:prstGeom prst="rect">
            <a:avLst/>
          </a:prstGeom>
        </p:spPr>
      </p:pic>
      <p:pic>
        <p:nvPicPr>
          <p:cNvPr id="3" name="мяч" descr="a89a00e4049899df9d4ee7cbab8ee1a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5517232"/>
            <a:ext cx="902452" cy="904390"/>
          </a:xfrm>
          <a:prstGeom prst="rect">
            <a:avLst/>
          </a:prstGeom>
        </p:spPr>
      </p:pic>
      <p:pic>
        <p:nvPicPr>
          <p:cNvPr id="4" name="мишка" descr="e792b55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5301208"/>
            <a:ext cx="1296144" cy="1282428"/>
          </a:xfrm>
          <a:prstGeom prst="rect">
            <a:avLst/>
          </a:prstGeom>
        </p:spPr>
      </p:pic>
      <p:pic>
        <p:nvPicPr>
          <p:cNvPr id="5" name="шапка" descr="flashcards-hat-jacket-scarf-gloves-boots-f2l-english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5445224"/>
            <a:ext cx="1084265" cy="1124744"/>
          </a:xfrm>
          <a:prstGeom prst="rect">
            <a:avLst/>
          </a:prstGeom>
        </p:spPr>
      </p:pic>
      <p:pic>
        <p:nvPicPr>
          <p:cNvPr id="6" name="чашка" descr="ga-red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6907" y="3674052"/>
            <a:ext cx="1260648" cy="1260648"/>
          </a:xfrm>
          <a:prstGeom prst="rect">
            <a:avLst/>
          </a:prstGeom>
        </p:spPr>
      </p:pic>
      <p:pic>
        <p:nvPicPr>
          <p:cNvPr id="9" name="ложка" descr="pngtree-beautiful-cartoon-blue-spoon-image_122186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5589240"/>
            <a:ext cx="1103784" cy="1103784"/>
          </a:xfrm>
          <a:prstGeom prst="rect">
            <a:avLst/>
          </a:prstGeom>
        </p:spPr>
      </p:pic>
      <p:pic>
        <p:nvPicPr>
          <p:cNvPr id="10" name="юла" descr="unnamed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5445224"/>
            <a:ext cx="1224136" cy="1224136"/>
          </a:xfrm>
          <a:prstGeom prst="rect">
            <a:avLst/>
          </a:prstGeom>
        </p:spPr>
      </p:pic>
      <p:pic>
        <p:nvPicPr>
          <p:cNvPr id="11" name="пирамидка" descr="Vyduvka._Piramidka_Malyshok_-_6_Sh1-1000x100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301208"/>
            <a:ext cx="1224136" cy="1224136"/>
          </a:xfrm>
          <a:prstGeom prst="rect">
            <a:avLst/>
          </a:prstGeom>
        </p:spPr>
      </p:pic>
      <p:pic>
        <p:nvPicPr>
          <p:cNvPr id="13" name="кукла" descr="kisspng-spot-the-difference-toy-child-game-baby-doll-clipart-5a85c8e9448513.0394102715187171612807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71" b="98529" l="17016" r="83770"/>
                    </a14:imgEffect>
                  </a14:imgLayer>
                </a14:imgProps>
              </a:ext>
            </a:extLst>
          </a:blip>
          <a:srcRect l="18267" r="16400"/>
          <a:stretch>
            <a:fillRect/>
          </a:stretch>
        </p:blipFill>
        <p:spPr>
          <a:xfrm>
            <a:off x="7236296" y="4869160"/>
            <a:ext cx="1038376" cy="1412776"/>
          </a:xfrm>
          <a:prstGeom prst="rect">
            <a:avLst/>
          </a:prstGeom>
        </p:spPr>
      </p:pic>
      <p:pic>
        <p:nvPicPr>
          <p:cNvPr id="14" name="по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9540552" y="3356992"/>
            <a:ext cx="304800" cy="3048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наваляшка" descr="C:\Users\user2\Desktop\Чем был, чем стал\Картинка-неваляшка-для-детей-на-прозрачном-фоне-1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8" y="4005064"/>
            <a:ext cx="826220" cy="105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09827E-6 C -0.0033 -0.07167 -0.00313 -0.0467 -0.00157 -0.16069 C -0.00226 -0.22127 0.00451 -0.28323 -0.00487 -0.34242 C -0.00591 -0.34867 -0.0099 -0.35329 -0.01112 -0.3593 C -0.01303 -0.36901 -0.01424 -0.37919 -0.01598 -0.3889 C -0.01737 -0.41317 -0.01598 -0.41664 -0.02553 -0.43329 C -0.02744 -0.44393 -0.03004 -0.45456 -0.03178 -0.46497 C -0.03664 -0.4941 -0.02987 -0.48416 -0.0382 -0.49456 C -0.04011 -0.50751 -0.04185 -0.52531 -0.04931 -0.53479 C -0.05174 -0.5445 -0.05487 -0.54867 -0.06042 -0.55583 C -0.06303 -0.56624 -0.06771 -0.57109 -0.0731 -0.57919 C -0.08351 -0.59514 -0.0974 -0.61179 -0.11268 -0.61942 C -0.11719 -0.62797 -0.12587 -0.63306 -0.13334 -0.6363 C -0.14931 -0.65179 -0.15452 -0.64508 -0.18108 -0.6467 C -0.2106 -0.65757 -0.25278 -0.64462 -0.28421 -0.64462 " pathEditMode="relative" ptsTypes="ffffffffffffffA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67253E-6 C 1.38889E-6 -0.00046 0.00243 -0.01549 0.00295 -0.01688 C 0.00712 -0.0289 0.01111 -0.03515 0.01371 -0.0481 C 0.01476 -0.07123 0.01614 -0.08279 0.0184 -0.10337 C 0.02205 -0.22872 0.02396 -0.26063 0.02153 -0.40148 C 0.02118 -0.41813 0.00781 -0.4401 -0.00156 -0.44472 C -0.00625 -0.44958 -0.01007 -0.45883 -0.01545 -0.46161 C -0.0184 -0.46322 -0.0217 -0.46299 -0.02465 -0.46392 C -0.03351 -0.46716 -0.04202 -0.47317 -0.05087 -0.47618 C -0.05886 -0.47895 -0.0717 -0.47988 -0.07847 -0.4808 C -0.08073 -0.48057 -0.11198 -0.48149 -0.11858 -0.47132 " pathEditMode="relative" rAng="0" ptsTypes="ffffffffffA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1504 C 0.01511 -0.05135 0.01546 -0.08766 0.00903 -0.12373 C 0.00851 -0.1346 0.00869 -0.14547 0.00747 -0.15634 C 0.00711 -0.16004 0.00451 -0.16305 0.00434 -0.16675 C 0.00312 -0.21462 -0.00209 -0.21138 0.01355 -0.23012 C 0.02587 -0.24492 0.01771 -0.24075 0.02744 -0.24445 C 0.04948 -0.26457 0.07343 -0.27938 0.09965 -0.28747 C 0.12535 -0.28678 0.15955 -0.30713 0.17657 -0.28146 " pathEditMode="relative" rAng="0" ptsTypes="fffffffA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2405 C 0.02118 -0.05827 0.02413 -0.08834 0.03212 -0.12049 C 0.0342 -0.14222 0.03715 -0.17876 0.04444 -0.19842 C 0.04601 -0.20282 0.0493 -0.20605 0.05052 -0.21068 C 0.05104 -0.21276 0.05121 -0.21484 0.05208 -0.21669 C 0.0559 -0.22409 0.05677 -0.22178 0.06128 -0.2271 C 0.06996 -0.23751 0.0776 -0.24861 0.08906 -0.2537 C 0.11406 -0.27682 0.16684 -0.27127 0.19062 -0.2722 C 0.20243 -0.28792 0.19618 -0.28122 0.20903 -0.29255 C 0.21111 -0.2944 0.2151 -0.29879 0.2151 -0.29856 " pathEditMode="relative" rAng="0" ptsTypes="fffffffffA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022E-7 C 0.00729 -0.01966 0.00764 -0.04371 0.01701 -0.06152 C 0.02014 -0.07539 0.02396 -0.08996 0.02917 -0.10245 C 0.03437 -0.11494 0.04132 -0.12419 0.04774 -0.13529 C 0.05087 -0.14778 0.05851 -0.15819 0.06458 -0.16813 C 0.0658 -0.16998 0.06684 -0.17206 0.06771 -0.17438 C 0.0684 -0.17623 0.06823 -0.17877 0.06927 -0.18039 C 0.07049 -0.18224 0.07257 -0.1827 0.07378 -0.18455 C 0.08299 -0.1982 0.08698 -0.20675 0.09844 -0.21739 C 0.10174 -0.23427 0.0974 -0.21716 0.10469 -0.23173 C 0.1158 -0.25347 0.09653 -0.22179 0.10764 -0.24399 C 0.1099 -0.24838 0.11319 -0.25185 0.11545 -0.25624 C 0.1184 -0.27151 0.11476 -0.25763 0.12153 -0.27058 C 0.12865 -0.28377 0.11962 -0.27636 0.13229 -0.29325 C 0.14306 -0.30759 0.15226 -0.3247 0.16615 -0.33418 C 0.17552 -0.35037 0.1941 -0.37026 0.2092 -0.3772 C 0.21389 -0.38321 0.21788 -0.38483 0.22309 -0.38945 C 0.22865 -0.40056 0.23802 -0.40287 0.24462 -0.41189 C 0.25503 -0.42599 0.24965 -0.42253 0.25851 -0.42646 C 0.26337 -0.43571 0.27292 -0.44426 0.28003 -0.45097 C 0.28212 -0.45282 0.28385 -0.4556 0.28611 -0.45698 C 0.28906 -0.45883 0.29531 -0.46115 0.29531 -0.46115 C 0.30208 -0.46045 0.30885 -0.46022 0.31545 -0.45907 C 0.32118 -0.45814 0.32639 -0.45513 0.33229 -0.45513 " pathEditMode="relative" ptsTypes="fffffffffffffffffffffffA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4509E-6 C 0.00452 -0.02497 -0.00191 0.00578 0.00469 -0.0148 C 0.00782 -0.02474 0.00677 -0.0363 0.00955 -0.04648 C 0.01302 -0.07931 0.01841 -0.11145 0.02379 -0.14382 C 0.02622 -0.15885 0.03091 -0.17318 0.03334 -0.18821 C 0.03663 -0.20786 0.03854 -0.22867 0.04445 -0.2474 C 0.0467 -0.2548 0.04983 -0.26127 0.05226 -0.26844 C 0.05625 -0.28046 0.05973 -0.29526 0.06667 -0.30451 C 0.07014 -0.3163 0.07587 -0.32694 0.08247 -0.33619 C 0.08611 -0.35052 0.09532 -0.3674 0.10313 -0.3785 C 0.10677 -0.39283 0.10157 -0.37688 0.10955 -0.3889 C 0.11198 -0.3926 0.11268 -0.39885 0.1158 -0.40162 C 0.11736 -0.40301 0.11927 -0.40416 0.12066 -0.40578 C 0.12466 -0.41041 0.12743 -0.41665 0.13177 -0.42058 C 0.13646 -0.42497 0.14202 -0.42775 0.14601 -0.4333 C 0.14705 -0.43468 0.14792 -0.43653 0.14913 -0.43769 C 0.15052 -0.43885 0.15243 -0.43885 0.154 -0.43977 C 0.16424 -0.44578 0.17448 -0.45364 0.18559 -0.45665 C 0.19098 -0.45804 0.19636 -0.45919 0.20157 -0.46081 C 0.20452 -0.46174 0.22396 -0.46821 0.22691 -0.46937 C 0.2316 -0.47145 0.23646 -0.47353 0.24115 -0.47561 C 0.24271 -0.4763 0.24601 -0.47769 0.24601 -0.47769 C 0.26198 -0.4763 0.27622 -0.4733 0.29202 -0.47145 C 0.29723 -0.46913 0.29514 -0.46937 0.29844 -0.46937 " pathEditMode="relative" ptsTypes="fffffffffffffffffffffffA">
                                      <p:cBhvr>
                                        <p:cTn id="5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abinet_open_storage_empt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188640"/>
            <a:ext cx="3700703" cy="4294074"/>
          </a:xfrm>
          <a:prstGeom prst="rect">
            <a:avLst/>
          </a:prstGeom>
        </p:spPr>
      </p:pic>
      <p:pic>
        <p:nvPicPr>
          <p:cNvPr id="2" name="футболка" descr="a483c30eb3d1778605c17927de284faa — копи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68" b="97386" l="90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287" y="5157192"/>
            <a:ext cx="1308183" cy="1205735"/>
          </a:xfrm>
          <a:prstGeom prst="rect">
            <a:avLst/>
          </a:prstGeom>
        </p:spPr>
      </p:pic>
      <p:pic>
        <p:nvPicPr>
          <p:cNvPr id="4" name="медведь" descr="e792b55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000270"/>
            <a:ext cx="1368152" cy="1353674"/>
          </a:xfrm>
          <a:prstGeom prst="rect">
            <a:avLst/>
          </a:prstGeom>
        </p:spPr>
      </p:pic>
      <p:pic>
        <p:nvPicPr>
          <p:cNvPr id="6" name="чашка" descr="ga-red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4293096"/>
            <a:ext cx="864096" cy="864096"/>
          </a:xfrm>
          <a:prstGeom prst="rect">
            <a:avLst/>
          </a:prstGeom>
        </p:spPr>
      </p:pic>
      <p:pic>
        <p:nvPicPr>
          <p:cNvPr id="7" name="машина" descr="kisspng-cartoon-mini-cooper-image-voiturecarstubeampquot-5d0bc5c3403049.1012549515610526112629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32" b="89498" l="2736" r="975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8104" y="5229200"/>
            <a:ext cx="1692188" cy="1128125"/>
          </a:xfrm>
          <a:prstGeom prst="rect">
            <a:avLst/>
          </a:prstGeom>
        </p:spPr>
      </p:pic>
      <p:pic>
        <p:nvPicPr>
          <p:cNvPr id="8" name="кофта" descr="kisspng-dress-outerwear-line-neck-clip-art-sweater-png-5b4b468dee05d2.420107011531659917975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3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3667" y="2958548"/>
            <a:ext cx="1272789" cy="1046516"/>
          </a:xfrm>
          <a:prstGeom prst="rect">
            <a:avLst/>
          </a:prstGeom>
        </p:spPr>
      </p:pic>
      <p:pic>
        <p:nvPicPr>
          <p:cNvPr id="9" name="юбка" descr="kisspng-poodle-skirt-clothing-clip-art-short-skirt-5add94164aa182.1610888815244708063057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2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9832" y="5301208"/>
            <a:ext cx="1184784" cy="1184784"/>
          </a:xfrm>
          <a:prstGeom prst="rect">
            <a:avLst/>
          </a:prstGeom>
        </p:spPr>
      </p:pic>
      <p:pic>
        <p:nvPicPr>
          <p:cNvPr id="10" name="носки" descr="hello_html_m7daeb67a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933056"/>
            <a:ext cx="948052" cy="1124744"/>
          </a:xfrm>
          <a:prstGeom prst="rect">
            <a:avLst/>
          </a:prstGeom>
        </p:spPr>
      </p:pic>
      <p:pic>
        <p:nvPicPr>
          <p:cNvPr id="12" name="платье" descr="png-clipart-clothing-dress-dress-purple-white.pn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52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984" y="4725144"/>
            <a:ext cx="1008112" cy="1535691"/>
          </a:xfrm>
          <a:prstGeom prst="rect">
            <a:avLst/>
          </a:prstGeom>
        </p:spPr>
      </p:pic>
      <p:pic>
        <p:nvPicPr>
          <p:cNvPr id="3" name="пижама" descr="a483c30eb3d1778605c17927de284faa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424420"/>
            <a:ext cx="1080120" cy="1422498"/>
          </a:xfrm>
          <a:prstGeom prst="rect">
            <a:avLst/>
          </a:prstGeom>
        </p:spPr>
      </p:pic>
      <p:pic>
        <p:nvPicPr>
          <p:cNvPr id="5" name="шапка" descr="flashcards-hat-jacket-scarf-gloves-boots-f2l-english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5229200"/>
            <a:ext cx="1236374" cy="1282531"/>
          </a:xfrm>
          <a:prstGeom prst="rect">
            <a:avLst/>
          </a:prstGeom>
        </p:spPr>
      </p:pic>
      <p:pic>
        <p:nvPicPr>
          <p:cNvPr id="13" name="шкаф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9684568" y="3068960"/>
            <a:ext cx="304800" cy="30480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72470" y="6165304"/>
            <a:ext cx="671530" cy="69269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377 C 0.00729 0.02683 0.00764 0.01573 0.00642 0.00486 C 0.00607 0.00185 0.00382 -0.00046 0.0033 -0.00347 C 0.00225 -0.01018 0.00225 -0.01711 0.00173 -0.02382 C 0.00034 -0.06545 -0.00191 -0.10754 0.0033 -0.14894 C 0.00208 -0.22618 0.01857 -0.23057 -0.01059 -0.25948 C -0.01667 -0.27174 -0.02709 -0.26758 -0.03681 -0.27197 C -0.0441 -0.27914 -0.05122 -0.28122 -0.0599 -0.28423 C -0.0691 -0.29325 -0.08698 -0.30019 -0.09827 -0.3025 C -0.09983 -0.30319 -0.10174 -0.30319 -0.10295 -0.30458 C -0.10434 -0.3062 -0.10417 -0.31013 -0.10591 -0.31082 C -0.11233 -0.31314 -0.11927 -0.31221 -0.12604 -0.31291 C -0.14948 -0.32354 -0.17535 -0.32285 -0.19983 -0.32516 C -0.20938 -0.32771 -0.21754 -0.32539 -0.22743 -0.32724 C -0.23854 -0.3358 -0.25052 -0.33788 -0.26285 -0.34158 C -0.27118 -0.34413 -0.27518 -0.3513 -0.28438 -0.35384 C -0.30035 -0.35245 -0.30903 -0.3513 -0.32292 -0.34575 C -0.32448 -0.34436 -0.32552 -0.34158 -0.32743 -0.34158 C -0.33247 -0.34158 -0.3349 -0.34968 -0.33976 -0.34968 " pathEditMode="relative" rAng="0" ptsTypes="ffffffffffffffffff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-0.04695 C 0.0191 -0.08141 0.03178 -0.12211 0.01667 -0.15125 C 0.0132 -0.17438 0.0132 -0.18062 0.00591 -0.19843 C 0.00313 -0.20537 -4.72222E-6 -0.21231 -0.00329 -0.21901 C -0.00538 -0.22318 -0.00937 -0.23127 -0.00937 -0.23104 C -0.01232 -0.2537 -0.00763 -0.23543 -0.01718 -0.24977 C -0.02031 -0.25463 -0.02187 -0.2611 -0.02482 -0.26619 C -0.03524 -0.2833 -0.04079 -0.29394 -0.04947 -0.31129 C -0.05295 -0.32979 -0.04809 -0.30967 -0.05555 -0.32563 C -0.06076 -0.33673 -0.06145 -0.34968 -0.06788 -0.36032 C -0.07343 -0.36957 -0.07395 -0.36749 -0.0802 -0.37466 C -0.08194 -0.37651 -0.08281 -0.37974 -0.08489 -0.3809 C -0.08923 -0.38344 -0.09409 -0.38367 -0.09861 -0.38506 C -0.11128 -0.4068 -0.12621 -0.42345 -0.14635 -0.43201 C -0.14791 -0.4334 -0.14982 -0.43409 -0.15104 -0.43617 C -0.15208 -0.43779 -0.15121 -0.4408 -0.15243 -0.44242 C -0.15711 -0.44889 -0.16788 -0.45051 -0.17413 -0.45467 C -0.18159 -0.46508 -0.19114 -0.46323 -0.20173 -0.46485 C -0.21267 -0.47456 -0.22031 -0.48728 -0.23246 -0.49353 C -0.25225 -0.51457 -0.25625 -0.5192 -0.28177 -0.5222 C -0.29739 -0.52822 -0.28871 -0.52637 -0.30781 -0.52637 " pathEditMode="relative" rAng="0" ptsTypes="ffffffffffffffffffffA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9158E-6 C -0.00607 -0.01133 -0.01076 -0.02197 -0.01684 -0.03284 C -0.01736 -0.03492 -0.01736 -0.03746 -0.0184 -0.03908 C -0.02361 -0.04718 -0.03107 -0.0525 -0.03524 -0.06152 C -0.04166 -0.07493 -0.04878 -0.08742 -0.05538 -0.1006 C -0.05572 -0.10199 -0.06041 -0.12604 -0.06302 -0.13113 C -0.06666 -0.13853 -0.07534 -0.15171 -0.07534 -0.15148 C -0.07795 -0.16235 -0.08454 -0.16975 -0.08767 -0.18039 C -0.09079 -0.19103 -0.09253 -0.20236 -0.09531 -0.21323 C -0.09687 -0.23103 -0.09843 -0.24861 -0.1 -0.26642 C -0.10191 -0.3543 -0.11562 -0.45074 -0.09375 -0.53492 C -0.09097 -0.56776 -0.09218 -0.54718 -0.09218 -0.59644 " pathEditMode="relative" rAng="0" ptsTypes="fffffffffffA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2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03423E-6 C 0.00051 -0.00555 -0.00018 -0.01133 0.00156 -0.01642 C 0.00225 -0.01827 0.00468 -0.01735 0.00607 -0.0185 C 0.00989 -0.02174 0.01267 -0.02821 0.01527 -0.03284 C 0.01787 -0.04302 0.03124 -0.06452 0.03541 -0.07169 C 0.0368 -0.07401 0.03819 -0.07609 0.03992 -0.07794 C 0.04287 -0.08094 0.04912 -0.08603 0.04912 -0.08603 C 0.05347 -0.09482 0.05746 -0.09505 0.06458 -0.09829 C 0.07673 -0.10384 0.08923 -0.10777 0.10156 -0.11263 C 0.14097 -0.11216 0.23228 -0.11887 0.2861 -0.10661 C 0.28767 -0.10453 0.28888 -0.10176 0.29079 -0.10037 C 0.29253 -0.09898 0.296 -0.10083 0.29687 -0.09829 C 0.29895 -0.09274 0.29722 -0.08603 0.29843 -0.08002 C 0.29947 -0.07424 0.30312 -0.07239 0.30312 -0.06568 " pathEditMode="relative" ptsTypes="fffffffffffffA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00093 C 0.03993 -0.00162 0.04548 -0.00023 0.05017 -0.00301 C 0.05416 -0.00532 0.06441 -0.02151 0.07031 -0.02544 C 0.07638 -0.0296 0.08524 -0.03261 0.09184 -0.03562 C 0.10034 -0.04325 0.10555 -0.04579 0.11493 -0.04995 C 0.12621 -0.06036 0.1118 -0.0481 0.12569 -0.0562 C 0.13316 -0.06059 0.13906 -0.06568 0.14722 -0.06846 C 0.16059 -0.07771 0.17552 -0.07863 0.19027 -0.08071 C 0.20642 -0.08811 0.22569 -0.08881 0.24253 -0.09112 C 0.27256 -0.10291 0.33645 -0.09505 0.33645 -0.09482 " pathEditMode="relative" rAng="0" ptsTypes="fffffffffA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-0.03122 C 0.02691 -0.04256 0.02709 -0.04418 0.0316 -0.05366 C 0.0349 -0.07077 0.03091 -0.05366 0.03629 -0.068 C 0.03907 -0.07563 0.03889 -0.08326 0.04236 -0.09066 C 0.04479 -0.10361 0.04931 -0.11517 0.05313 -0.12743 C 0.05556 -0.13506 0.0566 -0.14246 0.05938 -0.1501 C 0.06407 -0.18039 0.05747 -0.14223 0.06389 -0.16837 C 0.06684 -0.18085 0.06771 -0.19334 0.07622 -0.20121 C 0.07778 -0.20537 0.07917 -0.20953 0.08091 -0.21346 C 0.08229 -0.21647 0.0842 -0.21878 0.08542 -0.22179 C 0.08629 -0.22364 0.08594 -0.22618 0.08698 -0.2278 C 0.0882 -0.22965 0.09028 -0.23011 0.09167 -0.23196 C 0.10139 -0.24468 0.0915 -0.23566 0.10087 -0.2463 C 0.10868 -0.25532 0.11736 -0.26041 0.12709 -0.2648 C 0.12882 -0.2655 0.12986 -0.26827 0.1316 -0.26874 C 0.14271 -0.27244 0.15434 -0.27267 0.16545 -0.27706 C 0.16754 -0.27776 0.16962 -0.27822 0.1717 -0.27914 C 0.17483 -0.2803 0.18091 -0.28331 0.18091 -0.28307 C 0.19028 -0.29256 0.20712 -0.29649 0.21927 -0.29949 C 0.2283 -0.30551 0.23872 -0.30759 0.24861 -0.3099 C 0.26233 -0.31615 0.29167 -0.32008 0.29167 -0.31985 C 0.29966 -0.32355 0.30452 -0.32424 0.3132 -0.32424 " pathEditMode="relative" rAng="0" ptsTypes="fffffffffffffffffffffA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5481 C 0.04236 0.02637 0.03836 -0.0037 0.03142 -0.03122 C 0.03194 -0.05041 0.03211 -0.06938 0.03298 -0.08857 C 0.03316 -0.09412 0.03437 -0.09944 0.03454 -0.10499 C 0.03576 -0.13482 0.02986 -0.19195 0.05451 -0.21346 C 0.05954 -0.23334 0.06875 -0.24791 0.0776 -0.2648 C 0.08854 -0.28538 0.08003 -0.26965 0.0868 -0.2833 C 0.08784 -0.28538 0.08993 -0.28931 0.08993 -0.28908 C 0.09288 -0.30134 0.09861 -0.31151 0.10538 -0.32007 C 0.11319 -0.35129 0.13298 -0.36979 0.15 -0.39176 C 0.15416 -0.40818 0.15191 -0.39685 0.15 -0.43085 C 0.14965 -0.43825 0.14843 -0.45328 0.14843 -0.45305 " pathEditMode="relative" rAng="0" ptsTypes="fffffffffffA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115300" cy="3635896"/>
          </a:xfrm>
          <a:prstGeom prst="rect">
            <a:avLst/>
          </a:prstGeom>
        </p:spPr>
      </p:pic>
      <p:pic>
        <p:nvPicPr>
          <p:cNvPr id="3" name="пожарка" descr="453da97d479034c8393f62185cd4ddc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005064"/>
            <a:ext cx="1734316" cy="1245111"/>
          </a:xfrm>
          <a:prstGeom prst="rect">
            <a:avLst/>
          </a:prstGeom>
        </p:spPr>
      </p:pic>
      <p:pic>
        <p:nvPicPr>
          <p:cNvPr id="4" name="грузовая" descr="hello_html_2de978f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05064"/>
            <a:ext cx="1835696" cy="1096828"/>
          </a:xfrm>
          <a:prstGeom prst="rect">
            <a:avLst/>
          </a:prstGeom>
        </p:spPr>
      </p:pic>
      <p:pic>
        <p:nvPicPr>
          <p:cNvPr id="5" name="жёлтая" descr="kisspng-cartoon-mini-cooper-image-voiturecarstubeampquot-5d0bc5c3403049.101254951561052611262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9881" l="3571" r="984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5229200"/>
            <a:ext cx="2096698" cy="1397799"/>
          </a:xfrm>
          <a:prstGeom prst="rect">
            <a:avLst/>
          </a:prstGeom>
        </p:spPr>
      </p:pic>
      <p:pic>
        <p:nvPicPr>
          <p:cNvPr id="6" name="кр машина" descr="Легковой-транспорт-картинки-для-детей-рисунки01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5373216"/>
            <a:ext cx="1644997" cy="1196174"/>
          </a:xfrm>
          <a:prstGeom prst="rect">
            <a:avLst/>
          </a:prstGeom>
        </p:spPr>
      </p:pic>
      <p:pic>
        <p:nvPicPr>
          <p:cNvPr id="7" name="мяч" descr="a89a00e4049899df9d4ee7cbab8ee1a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5229200"/>
            <a:ext cx="1333420" cy="1336283"/>
          </a:xfrm>
          <a:prstGeom prst="rect">
            <a:avLst/>
          </a:prstGeom>
        </p:spPr>
      </p:pic>
      <p:pic>
        <p:nvPicPr>
          <p:cNvPr id="8" name="медведь" descr="e792b55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5301208"/>
            <a:ext cx="1296144" cy="1282428"/>
          </a:xfrm>
          <a:prstGeom prst="rect">
            <a:avLst/>
          </a:prstGeom>
        </p:spPr>
      </p:pic>
      <p:pic>
        <p:nvPicPr>
          <p:cNvPr id="9" name="юла" descr="unnamed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5085184"/>
            <a:ext cx="1224136" cy="1224136"/>
          </a:xfrm>
          <a:prstGeom prst="rect">
            <a:avLst/>
          </a:prstGeom>
        </p:spPr>
      </p:pic>
      <p:pic>
        <p:nvPicPr>
          <p:cNvPr id="10" name="доро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9468544" y="3356992"/>
            <a:ext cx="304800" cy="3048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97120" y="6175624"/>
            <a:ext cx="646880" cy="68237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1063 C -0.0073 -0.01133 -0.01459 -0.0111 -0.02171 -0.01272 C -0.02344 -0.01318 -0.02448 -0.01618 -0.02622 -0.01688 C -0.04393 -0.02289 -0.06233 -0.01988 -0.08056 -0.02081 C -0.0915 -0.0259 -0.07848 -0.02035 -0.10052 -0.02497 C -0.11129 -0.02705 -0.1224 -0.03052 -0.13299 -0.03307 C -0.14427 -0.04278 -0.13039 -0.03214 -0.15625 -0.03908 C -0.16146 -0.04047 -0.16528 -0.04648 -0.17014 -0.04926 C -0.17778 -0.05319 -0.18559 -0.05735 -0.19323 -0.06151 C -0.19809 -0.06776 -0.20209 -0.07261 -0.20868 -0.07562 C -0.21459 -0.08117 -0.21858 -0.08603 -0.22275 -0.09366 C -0.22327 -0.09574 -0.22327 -0.09828 -0.22431 -0.0999 C -0.22691 -0.10453 -0.23351 -0.11193 -0.23351 -0.1117 C -0.23559 -0.12326 -0.23785 -0.13459 -0.24271 -0.14454 C -0.24514 -0.16026 -0.24827 -0.17507 -0.25035 -0.19102 C -0.25105 -0.1968 -0.25504 -0.2012 -0.25816 -0.20513 C -0.2599 -0.20721 -0.2625 -0.20767 -0.26441 -0.20929 C -0.27518 -0.21785 -0.28507 -0.22733 -0.29688 -0.23358 C -0.30903 -0.24907 -0.32952 -0.25416 -0.34636 -0.25786 C -0.35365 -0.27312 -0.34549 -0.25994 -0.37118 -0.26595 C -0.375 -0.26688 -0.3783 -0.27012 -0.38195 -0.27197 C -0.3849 -0.27358 -0.39115 -0.27613 -0.39115 -0.2759 C -0.41111 -0.27474 -0.45677 -0.2796 -0.48073 -0.26387 " pathEditMode="relative" rAng="0" ptsTypes="ffffffffffffffffffffffA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-0.12882 C 0.02674 -0.13252 0.02622 -0.13761 0.02396 -0.14108 C 0.0224 -0.14362 0.01962 -0.14478 0.01788 -0.14732 C 0.0165 -0.14917 0.01615 -0.15171 0.01476 -0.15357 C 0.00452 -0.16721 0.01268 -0.15195 0.004 -0.16582 C 0.00278 -0.16767 0.00243 -0.17022 0.00104 -0.17184 C -0.00903 -0.18363 -0.02135 -0.19311 -0.03281 -0.20259 C -0.03802 -0.20676 -0.04097 -0.21231 -0.0467 -0.21485 C -0.05729 -0.22896 -0.06024 -0.24977 -0.07291 -0.26203 C -0.07656 -0.27197 -0.07899 -0.28261 -0.08212 -0.29279 C -0.08159 -0.31337 -0.08194 -0.33395 -0.08055 -0.35431 C -0.08055 -0.355 -0.07326 -0.37373 -0.07291 -0.37489 C -0.06753 -0.3927 -0.06736 -0.39177 -0.05434 -0.40148 C -0.05052 -0.40426 -0.04757 -0.40912 -0.04357 -0.41166 C -0.02725 -0.42276 -0.00278 -0.42091 0.0132 -0.42184 C 0.02934 -0.41999 0.04445 -0.41582 0.06094 -0.41582 " pathEditMode="relative" rAng="0" ptsTypes="fffffffffffffff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01018 C 0.10764 0.01527 0.08871 0.00787 0.10451 0.01851 C 0.11927 0.02845 0.13732 0.0229 0.15382 0.02452 C 0.1684 0.02776 0.17222 0.02845 0.18906 0.0266 C 0.19271 0.02498 0.1967 0.02498 0.2 0.02244 C 0.20347 0.01989 0.20573 0.01504 0.2092 0.01226 C 0.2125 0.00972 0.21701 0.00741 0.21996 0.00417 C 0.2217 0.00232 0.22274 -0.00046 0.22448 -0.00208 C 0.22587 -0.00323 0.22778 -0.003 0.22916 -0.00416 C 0.23246 -0.00647 0.23524 -0.00948 0.23837 -0.01225 C 0.24028 -0.01387 0.24132 -0.01665 0.24305 -0.0185 C 0.24444 -0.02012 0.246 -0.02104 0.24757 -0.02243 C 0.25035 -0.02752 0.25416 -0.03168 0.25677 -0.037 C 0.25764 -0.03885 0.25746 -0.04116 0.25833 -0.04301 C 0.2618 -0.05134 0.26649 -0.05966 0.27066 -0.06753 C 0.27222 -0.07053 0.27239 -0.07469 0.27378 -0.07793 C 0.27535 -0.08233 0.27778 -0.08603 0.27986 -0.09019 C 0.28489 -0.10037 0.28298 -0.10568 0.28906 -0.11679 C 0.2908 -0.12812 0.29375 -0.1376 0.3 -0.14546 C 0.30868 -0.18478 0.35555 -0.17622 0.37535 -0.17622 " pathEditMode="relative" rAng="0" ptsTypes="fffffffffffffffffffA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03584 C -0.01493 -0.03284 -0.05399 -0.03954 -0.0618 -0.04001 C -0.07222 -0.05388 -0.06388 -0.04625 -0.08333 -0.05018 C -0.0875 -0.05111 -0.09027 -0.05435 -0.09409 -0.05643 C -0.09722 -0.05805 -0.10382 -0.05966 -0.10642 -0.06036 C -0.11718 -0.06984 -0.13125 -0.07146 -0.1434 -0.07678 C -0.14513 -0.08765 -0.14461 -0.09829 -0.14948 -0.10754 C -0.15052 -0.11309 -0.15191 -0.11841 -0.1526 -0.12396 C -0.15312 -0.12881 -0.15347 -0.13367 -0.15416 -0.1383 C -0.15607 -0.15125 -0.15972 -0.16397 -0.1618 -0.17715 C -0.16128 -0.18941 -0.16163 -0.20189 -0.16024 -0.21415 C -0.15989 -0.21808 -0.15399 -0.2241 -0.1526 -0.22641 C -0.14652 -0.23635 -0.14479 -0.24445 -0.13715 -0.25092 C -0.13263 -0.25994 -0.12812 -0.26781 -0.12031 -0.27151 C -0.11545 -0.27798 -0.10399 -0.29093 -0.09722 -0.29417 C -0.08993 -0.30805 -0.08003 -0.31938 -0.07257 -0.33302 C -0.07083 -0.33626 -0.06632 -0.3432 -0.06493 -0.34736 C -0.06371 -0.35129 -0.0618 -0.35962 -0.0618 -0.35939 C -0.06284 -0.38783 -0.05607 -0.40194 -0.071 -0.41489 C -0.07882 -0.43062 -0.09722 -0.4283 -0.10954 -0.42923 C -0.11753 -0.43131 -0.12673 -0.42969 -0.13263 -0.43756 " pathEditMode="relative" rAng="0" ptsTypes="ffffffffffffffffffff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8fc126eb5e3fc9e54b91a0dccf5c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2656"/>
            <a:ext cx="4775711" cy="6093411"/>
          </a:xfrm>
          <a:prstGeom prst="rect">
            <a:avLst/>
          </a:prstGeom>
        </p:spPr>
      </p:pic>
      <p:pic>
        <p:nvPicPr>
          <p:cNvPr id="3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84568" y="2996952"/>
            <a:ext cx="304800" cy="304800"/>
          </a:xfrm>
          <a:prstGeom prst="rect">
            <a:avLst/>
          </a:prstGeom>
        </p:spPr>
      </p:pic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Beginning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53</Words>
  <Application>Microsoft Office PowerPoint</Application>
  <PresentationFormat>Экран (4:3)</PresentationFormat>
  <Paragraphs>8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HP</cp:lastModifiedBy>
  <cp:revision>30</cp:revision>
  <dcterms:created xsi:type="dcterms:W3CDTF">2014-03-06T17:24:22Z</dcterms:created>
  <dcterms:modified xsi:type="dcterms:W3CDTF">2022-06-21T06:45:31Z</dcterms:modified>
</cp:coreProperties>
</file>