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0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76672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 образовательное учреждение 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№3 «Колокольчик» 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обл., </a:t>
            </a:r>
            <a:r>
              <a:rPr lang="ru-RU" sz="1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с.Дивеево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844824"/>
            <a:ext cx="70221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дидактическая игра 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лесу»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магнитиках)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2912" y="357301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Филиных Татьяна Вячеславовна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высшей категории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dwelj99fzqut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8397" y="2638493"/>
            <a:ext cx="609600" cy="6096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7956">
        <p14:reveal/>
      </p:transition>
    </mc:Choice>
    <mc:Fallback>
      <p:transition spd="slow" advTm="27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r="18001"/>
          <a:stretch/>
        </p:blipFill>
        <p:spPr>
          <a:xfrm>
            <a:off x="1041008" y="205388"/>
            <a:ext cx="7275408" cy="5795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r="13894"/>
          <a:stretch/>
        </p:blipFill>
        <p:spPr>
          <a:xfrm>
            <a:off x="899592" y="980728"/>
            <a:ext cx="4726746" cy="38678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7" r="16869"/>
          <a:stretch/>
        </p:blipFill>
        <p:spPr>
          <a:xfrm>
            <a:off x="5792305" y="2479809"/>
            <a:ext cx="3066757" cy="3297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1886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двумя игровыми полями (верхним и нижним) на магнитной основе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вкладышами - фигурками на магнитиках. </a:t>
            </a:r>
          </a:p>
        </p:txBody>
      </p:sp>
    </p:spTree>
    <p:extLst>
      <p:ext uri="{BB962C8B-B14F-4D97-AF65-F5344CB8AC3E}">
        <p14:creationId xmlns:p14="http://schemas.microsoft.com/office/powerpoint/2010/main" val="34348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r="14098"/>
          <a:stretch/>
        </p:blipFill>
        <p:spPr>
          <a:xfrm>
            <a:off x="5148064" y="548680"/>
            <a:ext cx="3960440" cy="29943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r="3881"/>
          <a:stretch/>
        </p:blipFill>
        <p:spPr>
          <a:xfrm>
            <a:off x="339435" y="548680"/>
            <a:ext cx="4301527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7" r="7089"/>
          <a:stretch/>
        </p:blipFill>
        <p:spPr>
          <a:xfrm>
            <a:off x="1896975" y="3752973"/>
            <a:ext cx="4553419" cy="3098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4584" y="179348"/>
            <a:ext cx="392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«Выбери съедобные ягоды»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1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6"/>
          <a:stretch/>
        </p:blipFill>
        <p:spPr>
          <a:xfrm>
            <a:off x="1907921" y="3877738"/>
            <a:ext cx="6023382" cy="28837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3" r="12196"/>
          <a:stretch/>
        </p:blipFill>
        <p:spPr>
          <a:xfrm>
            <a:off x="755576" y="647002"/>
            <a:ext cx="4164036" cy="3193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6722" y="260688"/>
            <a:ext cx="286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«Найди, чей домик»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r="13932"/>
          <a:stretch/>
        </p:blipFill>
        <p:spPr>
          <a:xfrm>
            <a:off x="5074694" y="655103"/>
            <a:ext cx="3817785" cy="31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0"/>
          <a:stretch/>
        </p:blipFill>
        <p:spPr>
          <a:xfrm rot="5400000">
            <a:off x="-483232" y="1743905"/>
            <a:ext cx="5494500" cy="3482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40"/>
            <a:ext cx="4392488" cy="2470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18" y="908720"/>
            <a:ext cx="3963127" cy="2229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1927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«Выбери съедобные грибы»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85" y="1818112"/>
            <a:ext cx="5760640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3"/>
          <a:stretch/>
        </p:blipFill>
        <p:spPr>
          <a:xfrm rot="5400000">
            <a:off x="3930368" y="1808393"/>
            <a:ext cx="5747758" cy="3312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9184" y="18211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 «Выбери диких животных»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5"/>
          <a:stretch/>
        </p:blipFill>
        <p:spPr>
          <a:xfrm>
            <a:off x="1043608" y="311864"/>
            <a:ext cx="7920880" cy="545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1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54"/>
          <a:stretch/>
        </p:blipFill>
        <p:spPr>
          <a:xfrm>
            <a:off x="971597" y="260648"/>
            <a:ext cx="7932995" cy="54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0066"/>
      </a:hlink>
      <a:folHlink>
        <a:srgbClr val="66006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82</Words>
  <Application>Microsoft Office PowerPoint</Application>
  <PresentationFormat>Экран (4:3)</PresentationFormat>
  <Paragraphs>15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Универсальные</dc:title>
  <dc:creator>Фокина Лидия Петровна</dc:creator>
  <cp:keywords>Шаблон презентации</cp:keywords>
  <cp:lastModifiedBy>HP</cp:lastModifiedBy>
  <cp:revision>88</cp:revision>
  <dcterms:created xsi:type="dcterms:W3CDTF">2014-07-06T18:18:01Z</dcterms:created>
  <dcterms:modified xsi:type="dcterms:W3CDTF">2022-04-21T14:10:21Z</dcterms:modified>
</cp:coreProperties>
</file>