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94C6C-C261-47A4-8699-70F8AC1071DA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82DE5-E3AA-491C-B9DA-86CB2042E2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194421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Дидактическая игра</a:t>
            </a:r>
            <a:b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Найди детёныша»</a:t>
            </a:r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Подготовила: </a:t>
            </a:r>
          </a:p>
          <a:p>
            <a:pPr algn="r"/>
            <a:r>
              <a:rPr lang="ru-RU" dirty="0" smtClean="0">
                <a:solidFill>
                  <a:srgbClr val="92D050"/>
                </a:solidFill>
                <a:latin typeface="Arial" pitchFamily="34" charset="0"/>
                <a:cs typeface="Arial" pitchFamily="34" charset="0"/>
              </a:rPr>
              <a:t>воспитатель Филиных Т.В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532440" y="0"/>
            <a:ext cx="611560" cy="54868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Цель:</a:t>
            </a:r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Закреплять знание детей о домашних животных и их детёнышах</a:t>
            </a:r>
            <a:endParaRPr lang="ru-RU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460432" y="0"/>
            <a:ext cx="683568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Помоги мама найти своего детёныша.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коро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7231" r="24448"/>
          <a:stretch>
            <a:fillRect/>
          </a:stretch>
        </p:blipFill>
        <p:spPr>
          <a:xfrm>
            <a:off x="3131840" y="1052736"/>
            <a:ext cx="3168352" cy="3055840"/>
          </a:xfrm>
        </p:spPr>
      </p:pic>
      <p:pic>
        <p:nvPicPr>
          <p:cNvPr id="5" name="Рисунок 4" descr="жеребёно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149080"/>
            <a:ext cx="1914348" cy="2204864"/>
          </a:xfrm>
          <a:prstGeom prst="rect">
            <a:avLst/>
          </a:prstGeom>
        </p:spPr>
      </p:pic>
      <p:pic>
        <p:nvPicPr>
          <p:cNvPr id="7" name="Рисунок 6" descr="козлёно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874888">
            <a:off x="5076056" y="4365104"/>
            <a:ext cx="1847088" cy="1865376"/>
          </a:xfrm>
          <a:prstGeom prst="rect">
            <a:avLst/>
          </a:prstGeom>
        </p:spPr>
      </p:pic>
      <p:pic>
        <p:nvPicPr>
          <p:cNvPr id="8" name="Рисунок 7" descr="телёнок.jpg"/>
          <p:cNvPicPr>
            <a:picLocks noChangeAspect="1"/>
          </p:cNvPicPr>
          <p:nvPr/>
        </p:nvPicPr>
        <p:blipFill>
          <a:blip r:embed="rId5" cstate="print"/>
          <a:srcRect b="7910"/>
          <a:stretch>
            <a:fillRect/>
          </a:stretch>
        </p:blipFill>
        <p:spPr>
          <a:xfrm>
            <a:off x="6948264" y="4077072"/>
            <a:ext cx="1800200" cy="2304256"/>
          </a:xfrm>
          <a:prstGeom prst="rect">
            <a:avLst/>
          </a:prstGeom>
        </p:spPr>
      </p:pic>
      <p:pic>
        <p:nvPicPr>
          <p:cNvPr id="9" name="Рисунок 8" descr="поросёнок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11760" y="4365104"/>
            <a:ext cx="2592288" cy="1949239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495928" y="0"/>
            <a:ext cx="648072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2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3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00648E-6 L -0.08663 -0.3355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" y="-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Помоги маме найти своего детёныша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лошад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052736"/>
            <a:ext cx="3688156" cy="3324610"/>
          </a:xfrm>
        </p:spPr>
      </p:pic>
      <p:pic>
        <p:nvPicPr>
          <p:cNvPr id="5" name="Рисунок 4" descr="жеребёно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149080"/>
            <a:ext cx="1944216" cy="2239265"/>
          </a:xfrm>
          <a:prstGeom prst="rect">
            <a:avLst/>
          </a:prstGeom>
        </p:spPr>
      </p:pic>
      <p:pic>
        <p:nvPicPr>
          <p:cNvPr id="6" name="Рисунок 5" descr="козлёнок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783087">
            <a:off x="2699792" y="4725144"/>
            <a:ext cx="1847088" cy="1865376"/>
          </a:xfrm>
          <a:prstGeom prst="rect">
            <a:avLst/>
          </a:prstGeom>
        </p:spPr>
      </p:pic>
      <p:pic>
        <p:nvPicPr>
          <p:cNvPr id="7" name="Рисунок 6" descr="телёнок.jpg"/>
          <p:cNvPicPr>
            <a:picLocks noChangeAspect="1"/>
          </p:cNvPicPr>
          <p:nvPr/>
        </p:nvPicPr>
        <p:blipFill>
          <a:blip r:embed="rId5" cstate="print"/>
          <a:srcRect b="7853"/>
          <a:stretch>
            <a:fillRect/>
          </a:stretch>
        </p:blipFill>
        <p:spPr>
          <a:xfrm>
            <a:off x="4644009" y="4455906"/>
            <a:ext cx="1728192" cy="2213454"/>
          </a:xfrm>
          <a:prstGeom prst="rect">
            <a:avLst/>
          </a:prstGeom>
        </p:spPr>
      </p:pic>
      <p:pic>
        <p:nvPicPr>
          <p:cNvPr id="9" name="Рисунок 8" descr="поросёнок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6216" y="4725144"/>
            <a:ext cx="2376264" cy="1786803"/>
          </a:xfrm>
          <a:prstGeom prst="rect">
            <a:avLst/>
          </a:prstGeom>
        </p:spPr>
      </p:pic>
      <p:sp>
        <p:nvSpPr>
          <p:cNvPr id="10" name="Управляющая кнопка: далее 9">
            <a:hlinkClick r:id="" action="ppaction://hlinkshowjump?jump=nextslide" highlightClick="1"/>
          </p:cNvPr>
          <p:cNvSpPr/>
          <p:nvPr/>
        </p:nvSpPr>
        <p:spPr>
          <a:xfrm>
            <a:off x="8532440" y="0"/>
            <a:ext cx="611560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3.68178E-6 L 0.15347 -0.289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-1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Помоги маме найти своего детёныша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жеребён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293096"/>
            <a:ext cx="1944216" cy="2239265"/>
          </a:xfrm>
          <a:prstGeom prst="rect">
            <a:avLst/>
          </a:prstGeom>
        </p:spPr>
      </p:pic>
      <p:pic>
        <p:nvPicPr>
          <p:cNvPr id="6" name="Рисунок 5" descr="козлёно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78055">
            <a:off x="2699792" y="4725144"/>
            <a:ext cx="1847088" cy="1865376"/>
          </a:xfrm>
          <a:prstGeom prst="rect">
            <a:avLst/>
          </a:prstGeom>
        </p:spPr>
      </p:pic>
      <p:pic>
        <p:nvPicPr>
          <p:cNvPr id="7" name="Рисунок 6" descr="телёнок.jpg"/>
          <p:cNvPicPr>
            <a:picLocks noChangeAspect="1"/>
          </p:cNvPicPr>
          <p:nvPr/>
        </p:nvPicPr>
        <p:blipFill>
          <a:blip r:embed="rId4" cstate="print"/>
          <a:srcRect b="7853"/>
          <a:stretch>
            <a:fillRect/>
          </a:stretch>
        </p:blipFill>
        <p:spPr>
          <a:xfrm>
            <a:off x="6876256" y="4293096"/>
            <a:ext cx="1728192" cy="2213454"/>
          </a:xfrm>
          <a:prstGeom prst="rect">
            <a:avLst/>
          </a:prstGeom>
        </p:spPr>
      </p:pic>
      <p:pic>
        <p:nvPicPr>
          <p:cNvPr id="9" name="Рисунок 8" descr="поросёно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000" y="4653136"/>
            <a:ext cx="2376264" cy="1786803"/>
          </a:xfrm>
          <a:prstGeom prst="rect">
            <a:avLst/>
          </a:prstGeom>
        </p:spPr>
      </p:pic>
      <p:pic>
        <p:nvPicPr>
          <p:cNvPr id="10" name="Содержимое 9" descr="свинья.pn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tretch>
            <a:fillRect/>
          </a:stretch>
        </p:blipFill>
        <p:spPr>
          <a:xfrm>
            <a:off x="2411760" y="980728"/>
            <a:ext cx="4248472" cy="3221952"/>
          </a:xfrm>
        </p:spPr>
      </p:pic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532616" y="0"/>
            <a:ext cx="611384" cy="66513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03 -0.01735 L 0.19097 -0.35037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Помоги маме найти своего детёныша</a:t>
            </a:r>
            <a:endParaRPr lang="ru-RU" sz="32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жеребёно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4293096"/>
            <a:ext cx="1944216" cy="2239265"/>
          </a:xfrm>
          <a:prstGeom prst="rect">
            <a:avLst/>
          </a:prstGeom>
        </p:spPr>
      </p:pic>
      <p:pic>
        <p:nvPicPr>
          <p:cNvPr id="6" name="Рисунок 5" descr="козлёнок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799155">
            <a:off x="2673796" y="4804949"/>
            <a:ext cx="1847088" cy="1865376"/>
          </a:xfrm>
          <a:prstGeom prst="rect">
            <a:avLst/>
          </a:prstGeom>
        </p:spPr>
      </p:pic>
      <p:pic>
        <p:nvPicPr>
          <p:cNvPr id="7" name="Рисунок 6" descr="телёнок.jpg"/>
          <p:cNvPicPr>
            <a:picLocks noChangeAspect="1"/>
          </p:cNvPicPr>
          <p:nvPr/>
        </p:nvPicPr>
        <p:blipFill>
          <a:blip r:embed="rId4" cstate="print"/>
          <a:srcRect b="7853"/>
          <a:stretch>
            <a:fillRect/>
          </a:stretch>
        </p:blipFill>
        <p:spPr>
          <a:xfrm>
            <a:off x="4644009" y="4455906"/>
            <a:ext cx="1728192" cy="2213454"/>
          </a:xfrm>
          <a:prstGeom prst="rect">
            <a:avLst/>
          </a:prstGeom>
        </p:spPr>
      </p:pic>
      <p:pic>
        <p:nvPicPr>
          <p:cNvPr id="9" name="Рисунок 8" descr="поросёнок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16216" y="4725144"/>
            <a:ext cx="2376264" cy="1786803"/>
          </a:xfrm>
          <a:prstGeom prst="rect">
            <a:avLst/>
          </a:prstGeom>
        </p:spPr>
      </p:pic>
      <p:pic>
        <p:nvPicPr>
          <p:cNvPr id="10" name="Содержимое 9" descr="коза.jpg"/>
          <p:cNvPicPr>
            <a:picLocks noGrp="1" noChangeAspect="1"/>
          </p:cNvPicPr>
          <p:nvPr>
            <p:ph idx="1"/>
          </p:nvPr>
        </p:nvPicPr>
        <p:blipFill>
          <a:blip r:embed="rId6" cstate="print"/>
          <a:srcRect l="14842" r="7649"/>
          <a:stretch>
            <a:fillRect/>
          </a:stretch>
        </p:blipFill>
        <p:spPr>
          <a:xfrm>
            <a:off x="3275856" y="764704"/>
            <a:ext cx="3384376" cy="3600400"/>
          </a:xfrm>
        </p:spPr>
      </p:pic>
      <p:sp>
        <p:nvSpPr>
          <p:cNvPr id="13" name="Управляющая кнопка: далее 12">
            <a:hlinkClick r:id="" action="ppaction://hlinkshowjump?jump=nextslide" highlightClick="1"/>
          </p:cNvPr>
          <p:cNvSpPr/>
          <p:nvPr/>
        </p:nvSpPr>
        <p:spPr>
          <a:xfrm>
            <a:off x="8316416" y="0"/>
            <a:ext cx="827584" cy="83671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85014E-7 L -0.16909 -0.3258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5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7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8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1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g3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7531" y="224644"/>
            <a:ext cx="8472941" cy="6354706"/>
          </a:xfrm>
        </p:spPr>
      </p:pic>
      <p:sp>
        <p:nvSpPr>
          <p:cNvPr id="7" name="Управляющая кнопка: в начало 6">
            <a:hlinkClick r:id="" action="ppaction://hlinkshowjump?jump=firstslide" highlightClick="1"/>
          </p:cNvPr>
          <p:cNvSpPr/>
          <p:nvPr/>
        </p:nvSpPr>
        <p:spPr>
          <a:xfrm>
            <a:off x="8244408" y="0"/>
            <a:ext cx="899592" cy="90872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40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Дидактическая игра  «Найди детёныша»</vt:lpstr>
      <vt:lpstr>Цель:</vt:lpstr>
      <vt:lpstr>Помоги мама найти своего детёныша.</vt:lpstr>
      <vt:lpstr>Помоги маме найти своего детёныша</vt:lpstr>
      <vt:lpstr>Помоги маме найти своего детёныша</vt:lpstr>
      <vt:lpstr>Помоги маме найти своего детёныша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17</cp:revision>
  <dcterms:created xsi:type="dcterms:W3CDTF">2021-05-19T06:17:22Z</dcterms:created>
  <dcterms:modified xsi:type="dcterms:W3CDTF">2021-05-19T08:35:20Z</dcterms:modified>
</cp:coreProperties>
</file>